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17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1F355-5341-4C56-B550-59010F67B7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91DBDE-B3AE-41E9-BDAB-D4E441B7C0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1A2924-DF2F-46EB-9144-CA2303558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B8620-677F-4FB0-9DB4-383C608FAA13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108CA1-6780-4782-B62B-490533212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3E754E-A903-41F3-9317-6F9CC8357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89F8B-1BF2-48C8-A32D-637B2B0A7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641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692ED-DD28-40E1-8771-251495CD1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5E4FF3-D447-4274-9D3D-0E5AA0CEA7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B05777-AE86-42DC-A25E-E20838A83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B8620-677F-4FB0-9DB4-383C608FAA13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3297A-62B2-47AA-BDAB-3ECBCEE79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BCBCDD-09B6-449F-B5F8-E3257328B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89F8B-1BF2-48C8-A32D-637B2B0A7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227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2E60CE-2474-46DE-AF9C-D1786C792D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3824C4-E6D2-4F7C-AE15-636C450BF2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9EF6F0-C492-46F8-BA2E-B110CD7BA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B8620-677F-4FB0-9DB4-383C608FAA13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F5A516-C9EE-4CE2-B466-88010822C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4C2F98-096E-42FD-B764-5D9CE097F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89F8B-1BF2-48C8-A32D-637B2B0A7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95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43942-A3F2-43DB-B8ED-1C5FB632E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F7B6A-5D67-4383-A3B8-01A1BD3EAB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2553C6-58F5-4A54-B584-B5D5E8AAC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B8620-677F-4FB0-9DB4-383C608FAA13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49EB3-5431-456D-9F78-3B2D03C7F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1C9F5E-1F56-495D-BD2F-7C50A2431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89F8B-1BF2-48C8-A32D-637B2B0A7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107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DB7F2-537E-40B7-A3C7-CEC1BC340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279A5F-3FE8-44D1-87CD-134EFCAC3B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86F195-F1B5-4667-80BF-42B3102B3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B8620-677F-4FB0-9DB4-383C608FAA13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8CB0F0-AEF9-45AA-8F48-A2A14A465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F2B1BE-EC84-4A39-A23A-4BEF0424E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89F8B-1BF2-48C8-A32D-637B2B0A7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733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BB4F0-9FCD-4D43-9190-F18C6E19B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0CBACC-6887-4302-81CA-8EABE930D9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A8A1B4-8747-40A9-AD31-52906F6523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1882C0-34C7-4222-8497-08A5AB22D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B8620-677F-4FB0-9DB4-383C608FAA13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2C179D-8950-429B-A05C-EF2476D89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AC240E-28FE-4E92-BB41-E8BB805CE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89F8B-1BF2-48C8-A32D-637B2B0A7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402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69A15-ACB6-461B-AD2D-A81A3EDE1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CFCEEC-D0FA-4945-A83E-199482C74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279639-11AD-4807-8FD3-7D315DD67D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309349-C856-4D37-BEF5-6444328987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C853A8-4BC0-491D-B060-7F5682B713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C7ADD2-8B91-4B94-8EEB-E420FDB1B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B8620-677F-4FB0-9DB4-383C608FAA13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0FAF02-749F-4531-97CB-0057FC227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905A44-B16B-45D6-BD36-98D77796A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89F8B-1BF2-48C8-A32D-637B2B0A7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97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0C726-2FF4-4E4D-8BD9-8073F2C5D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A4FD36-FF0D-4C0E-9F38-697C3E70D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B8620-677F-4FB0-9DB4-383C608FAA13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F70416-26F3-46B8-AAB4-C8B746C52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BDC4C2-6177-487D-BA30-EABD5F5E3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89F8B-1BF2-48C8-A32D-637B2B0A7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761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6EDB09-75B2-4C58-977A-ABA702B5A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B8620-677F-4FB0-9DB4-383C608FAA13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61782E-4DBB-47DC-9874-5AF181A87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FF3E4-508D-4AD6-9349-6A474C89D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89F8B-1BF2-48C8-A32D-637B2B0A7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99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008C3-1B25-4E51-AD2D-3B83CBAAA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A45D5-55D8-44B5-B57C-41AB9D6C6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488C75-D36E-482B-9C3B-959694501A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77C524-F35C-4A5D-A6DE-252377EA3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B8620-677F-4FB0-9DB4-383C608FAA13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295300-39DF-452C-A141-253F1EDCE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149CB5-4A31-4A12-B68A-6679F5879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89F8B-1BF2-48C8-A32D-637B2B0A7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519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821E5-A513-4485-A3E4-52CA662D9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A18B20-3EA9-49F3-A090-CA4697C52D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258578-7CAC-4F9E-A98F-FD4B2E05E5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60040A-DD6E-458D-99FD-888F37FA7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B8620-677F-4FB0-9DB4-383C608FAA13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B52F4F-48B6-4694-AEC5-8ED3B6218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8C3055-716E-4545-ADE9-023A065D1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89F8B-1BF2-48C8-A32D-637B2B0A7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896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E3EC8F-BBD7-43C5-9F10-227E33996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E3A414-9301-4FC6-A9F0-7E865342D1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8786DA-99ED-4F7E-A62F-028F64910B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B8620-677F-4FB0-9DB4-383C608FAA13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8DA6D1-DB58-49B7-BE66-689A957A63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7A671-5D7E-43E1-A2CE-3D86A723A4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89F8B-1BF2-48C8-A32D-637B2B0A7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539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C3E80F2-D730-4C10-B7F7-4165F1D68F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10250658" cy="2957732"/>
          </a:xfrm>
        </p:spPr>
        <p:txBody>
          <a:bodyPr anchor="b"/>
          <a:lstStyle/>
          <a:p>
            <a:pPr algn="r"/>
            <a:r>
              <a:rPr lang="en-US" dirty="0"/>
              <a:t>Aleksandar Di</a:t>
            </a:r>
            <a:r>
              <a:rPr lang="sr-Latn-RS" dirty="0"/>
              <a:t>ćko </a:t>
            </a:r>
          </a:p>
          <a:p>
            <a:pPr algn="r"/>
            <a:r>
              <a:rPr lang="sr-Latn-RS" dirty="0"/>
              <a:t>Vuk Milaković  3-4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751B231-0964-4AA2-940B-15FB962DF604}"/>
              </a:ext>
            </a:extLst>
          </p:cNvPr>
          <p:cNvSpPr/>
          <p:nvPr/>
        </p:nvSpPr>
        <p:spPr>
          <a:xfrm>
            <a:off x="2461846" y="1252025"/>
            <a:ext cx="7146388" cy="923330"/>
          </a:xfrm>
          <a:prstGeom prst="rect">
            <a:avLst/>
          </a:prstGeom>
          <a:noFill/>
        </p:spPr>
        <p:txBody>
          <a:bodyPr wrap="square" lIns="91440" tIns="45720" rIns="91440" bIns="45720" anchor="ctr">
            <a:spAutoFit/>
          </a:bodyPr>
          <a:lstStyle/>
          <a:p>
            <a:pPr algn="ctr"/>
            <a:r>
              <a:rPr lang="en-US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dist="38100" dir="2700000" algn="tl" rotWithShape="0">
                    <a:schemeClr val="accent2"/>
                  </a:outerShdw>
                </a:effectLst>
              </a:rPr>
              <a:t>KLIMATSKA TRAUMA</a:t>
            </a:r>
          </a:p>
        </p:txBody>
      </p:sp>
    </p:spTree>
    <p:extLst>
      <p:ext uri="{BB962C8B-B14F-4D97-AF65-F5344CB8AC3E}">
        <p14:creationId xmlns:p14="http://schemas.microsoft.com/office/powerpoint/2010/main" val="258511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643B1-5E76-4D1F-AA55-54FE03E72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Da li vas klimatske promene dovode u očaj?</a:t>
            </a:r>
            <a:endParaRPr lang="en-US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8836D-5547-463F-8FAD-476F99B13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RS" sz="3600" dirty="0"/>
              <a:t>Da bismo održali svoje kapacitete za rešavanje problema klimatskih promena, moramo prepoznati i rešiti se traume koju stvara.</a:t>
            </a:r>
          </a:p>
          <a:p>
            <a:pPr marL="0" indent="0">
              <a:buNone/>
            </a:pPr>
            <a:endParaRPr lang="sr-Latn-RS" sz="3600" dirty="0"/>
          </a:p>
          <a:p>
            <a:pPr marL="0" indent="0">
              <a:buNone/>
            </a:pPr>
            <a:r>
              <a:rPr lang="sr-Latn-RS" sz="3600" dirty="0"/>
              <a:t>Šteta koju klimatske promene uzrokuju u smislu gubitka života , zdravlja i imovine su već dug niz godina pod mikroskopom istraživača.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2131908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0D7B18-196F-4FF4-9578-61E1CAF9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dirty="0"/>
              <a:t>Poznata biologičarka Kamila Parmesan rekla je da je postala depresivna</a:t>
            </a:r>
          </a:p>
          <a:p>
            <a:pPr marL="0" indent="0">
              <a:buNone/>
            </a:pPr>
            <a:r>
              <a:rPr lang="sr-Latn-RS" dirty="0"/>
              <a:t>kao rezultat svog istraživanja u intervju-u iz 2014.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sr-Latn-RS" dirty="0"/>
              <a:t>Ljudi čiji je rad povezan sa klimatskim promenama priznaju da su podložni posebnoj vrsti stresa zbog velike prirode problema. 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sr-Latn-RS" dirty="0"/>
              <a:t>Neki od hroničnih problema koje ova pojava izaziva su: </a:t>
            </a:r>
          </a:p>
          <a:p>
            <a:pPr marL="0" indent="0">
              <a:buNone/>
            </a:pPr>
            <a:r>
              <a:rPr lang="sr-Latn-RS" sz="2400" b="1" dirty="0"/>
              <a:t>Agresija i nasilje, gubitak lično važnih mesta,Ekoanksioznost(zabrinutost za dobrobit sadašnjih i budućih generacija).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65A4889-1526-45CD-87CB-F09D45851F14}"/>
              </a:ext>
            </a:extLst>
          </p:cNvPr>
          <p:cNvSpPr/>
          <p:nvPr/>
        </p:nvSpPr>
        <p:spPr>
          <a:xfrm>
            <a:off x="689429" y="319314"/>
            <a:ext cx="10515600" cy="923330"/>
          </a:xfrm>
          <a:prstGeom prst="rect">
            <a:avLst/>
          </a:prstGeom>
          <a:noFill/>
        </p:spPr>
        <p:txBody>
          <a:bodyPr wrap="square" lIns="91440" tIns="45720" rIns="91440" bIns="45720" anchor="ctr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sr-Latn-RS" sz="5400" dirty="0">
                <a:ln/>
                <a:solidFill>
                  <a:schemeClr val="accent4"/>
                </a:solidFill>
              </a:rPr>
              <a:t> </a:t>
            </a:r>
            <a:endParaRPr lang="en-US" sz="5400" dirty="0">
              <a:ln/>
              <a:solidFill>
                <a:srgbClr val="FFFF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347319-B846-4DFB-A9B6-3D8E78BAA8D3}"/>
              </a:ext>
            </a:extLst>
          </p:cNvPr>
          <p:cNvSpPr/>
          <p:nvPr/>
        </p:nvSpPr>
        <p:spPr>
          <a:xfrm>
            <a:off x="689430" y="319314"/>
            <a:ext cx="1066437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r-Latn-RS" sz="40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Uticaj klimatskih promena na mentalno zdravlje</a:t>
            </a:r>
            <a:endParaRPr lang="en-US" sz="40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4798982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10300-1B6D-48F1-B1FD-A9B4CF529D60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sr-Latn-RS" sz="4800" b="1" dirty="0"/>
              <a:t>Šta pojedinci mogu uraditi?</a:t>
            </a:r>
            <a:endParaRPr lang="en-US" sz="4800" b="1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ECCC105-E610-442F-8CE6-C7D54BF304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328" y="1840821"/>
            <a:ext cx="8857344" cy="4652054"/>
          </a:xfrm>
        </p:spPr>
      </p:pic>
    </p:spTree>
    <p:extLst>
      <p:ext uri="{BB962C8B-B14F-4D97-AF65-F5344CB8AC3E}">
        <p14:creationId xmlns:p14="http://schemas.microsoft.com/office/powerpoint/2010/main" val="143486300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6E13BA5-25B9-4242-B611-1EDCABC9AC7A}"/>
              </a:ext>
            </a:extLst>
          </p:cNvPr>
          <p:cNvSpPr txBox="1"/>
          <p:nvPr/>
        </p:nvSpPr>
        <p:spPr>
          <a:xfrm>
            <a:off x="580571" y="832757"/>
            <a:ext cx="11379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sz="3600" dirty="0">
                <a:solidFill>
                  <a:srgbClr val="7030A0"/>
                </a:solidFill>
              </a:rPr>
              <a:t>Izgradite verovanje u svoju otpornost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r-Latn-RS" sz="3600" dirty="0">
              <a:solidFill>
                <a:srgbClr val="7030A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sz="3600" dirty="0">
                <a:solidFill>
                  <a:srgbClr val="7030A0"/>
                </a:solidFill>
              </a:rPr>
              <a:t>Podstičite optimizam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r-Latn-RS" sz="3600" dirty="0">
              <a:solidFill>
                <a:srgbClr val="7030A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sz="3600" dirty="0">
                <a:solidFill>
                  <a:srgbClr val="7030A0"/>
                </a:solidFill>
              </a:rPr>
              <a:t>Promovisanje povezanosti sa porodicom, mestom, kulturom i zajednicom.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r-Latn-RS" sz="3600" dirty="0">
              <a:solidFill>
                <a:srgbClr val="7030A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sz="3600" dirty="0">
                <a:solidFill>
                  <a:srgbClr val="7030A0"/>
                </a:solidFill>
              </a:rPr>
              <a:t>Pomoći drugima.</a:t>
            </a:r>
            <a:endParaRPr lang="en-US" sz="3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84546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26F24-0232-4E27-9EE6-6C5F705EA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sr-Latn-RS" b="1" dirty="0"/>
              <a:t>Šta organizacije mogu uraditi?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23AF0-0523-462E-B0D8-4AC8E32C7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sz="3600" b="1" dirty="0">
                <a:solidFill>
                  <a:srgbClr val="7030A0"/>
                </a:solidFill>
              </a:rPr>
              <a:t>Radite na boljoj proceni, dijagnozi, i sa problemima mentalnog zdravlja povezanih sa  klimom.</a:t>
            </a:r>
          </a:p>
          <a:p>
            <a:endParaRPr lang="sr-Latn-RS" sz="3600" b="1" dirty="0">
              <a:solidFill>
                <a:srgbClr val="7030A0"/>
              </a:solidFill>
            </a:endParaRPr>
          </a:p>
          <a:p>
            <a:r>
              <a:rPr lang="sr-Latn-RS" sz="3600" b="1" dirty="0">
                <a:solidFill>
                  <a:srgbClr val="7030A0"/>
                </a:solidFill>
              </a:rPr>
              <a:t>Razvoj i raspoređivanje vladinih timova za reagovanje na mentalno zdravlje.</a:t>
            </a:r>
          </a:p>
          <a:p>
            <a:endParaRPr lang="sr-Latn-RS" sz="3600" b="1" dirty="0">
              <a:solidFill>
                <a:srgbClr val="7030A0"/>
              </a:solidFill>
            </a:endParaRPr>
          </a:p>
          <a:p>
            <a:r>
              <a:rPr lang="sr-Latn-RS" sz="3600" b="1" dirty="0">
                <a:solidFill>
                  <a:srgbClr val="7030A0"/>
                </a:solidFill>
              </a:rPr>
              <a:t>Takođe se preporučuje da zajednica za mentalno zdravlje pomogne javnosti da postanu svesni kako klimatske promene utiču na nas.  </a:t>
            </a:r>
            <a:endParaRPr lang="en-US" sz="36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1483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F3DE2-8D86-4737-8391-9423A9DB4F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09600"/>
            <a:ext cx="9144000" cy="3468913"/>
          </a:xfrm>
        </p:spPr>
        <p:txBody>
          <a:bodyPr/>
          <a:lstStyle/>
          <a:p>
            <a:r>
              <a:rPr lang="sr-Latn-RS" b="1" dirty="0">
                <a:solidFill>
                  <a:srgbClr val="7030A0"/>
                </a:solidFill>
              </a:rPr>
              <a:t>Najvažnija je briga o sebi i jedni o drugima!!!</a:t>
            </a:r>
            <a:endParaRPr 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46980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222</Words>
  <Application>Microsoft Office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Da li vas klimatske promene dovode u očaj?</vt:lpstr>
      <vt:lpstr>PowerPoint Presentation</vt:lpstr>
      <vt:lpstr>Šta pojedinci mogu uraditi?</vt:lpstr>
      <vt:lpstr>PowerPoint Presentation</vt:lpstr>
      <vt:lpstr>Šta organizacije mogu uraditi?</vt:lpstr>
      <vt:lpstr>Najvažnija je briga o sebi i jedni o drugima!!!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16</cp:revision>
  <dcterms:created xsi:type="dcterms:W3CDTF">2020-03-11T19:49:16Z</dcterms:created>
  <dcterms:modified xsi:type="dcterms:W3CDTF">2020-03-11T22:52:14Z</dcterms:modified>
</cp:coreProperties>
</file>